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65" r:id="rId3"/>
    <p:sldId id="257" r:id="rId4"/>
    <p:sldId id="258" r:id="rId5"/>
    <p:sldId id="259" r:id="rId6"/>
    <p:sldId id="260" r:id="rId7"/>
    <p:sldId id="261"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98DA"/>
    <a:srgbClr val="CE6B60"/>
    <a:srgbClr val="4CBA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49"/>
    <p:restoredTop sz="63937"/>
  </p:normalViewPr>
  <p:slideViewPr>
    <p:cSldViewPr snapToGrid="0" snapToObjects="1">
      <p:cViewPr varScale="1">
        <p:scale>
          <a:sx n="59" d="100"/>
          <a:sy n="59" d="100"/>
        </p:scale>
        <p:origin x="2016" y="1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3" d="100"/>
          <a:sy n="73" d="100"/>
        </p:scale>
        <p:origin x="3560" y="192"/>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tiff>
</file>

<file path=ppt/media/image2.tiff>
</file>

<file path=ppt/media/image3.jpg>
</file>

<file path=ppt/media/image4.tiff>
</file>

<file path=ppt/media/image5.tiff>
</file>

<file path=ppt/media/image6.tiff>
</file>

<file path=ppt/media/image7.tiff>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848AE8-D093-574F-BE51-2FA3A0792847}" type="datetimeFigureOut">
              <a:rPr lang="en-US" smtClean="0"/>
              <a:t>9/27/17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59A3D3-E5A4-B543-B40E-50BB015FC4C2}" type="slidenum">
              <a:rPr lang="en-US" smtClean="0"/>
              <a:t>‹#›</a:t>
            </a:fld>
            <a:endParaRPr lang="en-US"/>
          </a:p>
        </p:txBody>
      </p:sp>
    </p:spTree>
    <p:extLst>
      <p:ext uri="{BB962C8B-B14F-4D97-AF65-F5344CB8AC3E}">
        <p14:creationId xmlns:p14="http://schemas.microsoft.com/office/powerpoint/2010/main" val="905114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Anna</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1</a:t>
            </a:fld>
            <a:endParaRPr lang="en-US"/>
          </a:p>
        </p:txBody>
      </p:sp>
    </p:spTree>
    <p:extLst>
      <p:ext uri="{BB962C8B-B14F-4D97-AF65-F5344CB8AC3E}">
        <p14:creationId xmlns:p14="http://schemas.microsoft.com/office/powerpoint/2010/main" val="524706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Anna</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2</a:t>
            </a:fld>
            <a:endParaRPr lang="en-US"/>
          </a:p>
        </p:txBody>
      </p:sp>
    </p:spTree>
    <p:extLst>
      <p:ext uri="{BB962C8B-B14F-4D97-AF65-F5344CB8AC3E}">
        <p14:creationId xmlns:p14="http://schemas.microsoft.com/office/powerpoint/2010/main" val="504537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Anna</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Your overall application’s concept: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Revolves around answering the age-old</a:t>
            </a:r>
            <a:r>
              <a:rPr lang="en-US" baseline="0" dirty="0" smtClean="0"/>
              <a:t> question “What should I eat?”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The motivation for its development: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Websites</a:t>
            </a:r>
            <a:r>
              <a:rPr lang="en-US" baseline="0" dirty="0" smtClean="0"/>
              <a:t> like </a:t>
            </a:r>
            <a:r>
              <a:rPr lang="en-US" baseline="0" dirty="0" err="1" smtClean="0"/>
              <a:t>Yelp.com</a:t>
            </a:r>
            <a:r>
              <a:rPr lang="en-US" baseline="0" dirty="0" smtClean="0"/>
              <a:t> provides multiple options which can oftentimes be overwhelming and complicate the process of deciding on ONE place.  Our app cuts down that process by providing users with one food option based </a:t>
            </a:r>
            <a:r>
              <a:rPr lang="en-US" baseline="0" dirty="0" smtClean="0"/>
              <a:t>on </a:t>
            </a:r>
            <a:r>
              <a:rPr lang="en-US" baseline="0" dirty="0" smtClean="0"/>
              <a:t>their mood.  </a:t>
            </a:r>
            <a:endParaRPr lang="en-US" dirty="0" smtClean="0"/>
          </a:p>
        </p:txBody>
      </p:sp>
      <p:sp>
        <p:nvSpPr>
          <p:cNvPr id="4" name="Slide Number Placeholder 3"/>
          <p:cNvSpPr>
            <a:spLocks noGrp="1"/>
          </p:cNvSpPr>
          <p:nvPr>
            <p:ph type="sldNum" sz="quarter" idx="10"/>
          </p:nvPr>
        </p:nvSpPr>
        <p:spPr/>
        <p:txBody>
          <a:bodyPr/>
          <a:lstStyle/>
          <a:p>
            <a:fld id="{A459A3D3-E5A4-B543-B40E-50BB015FC4C2}" type="slidenum">
              <a:rPr lang="en-US" smtClean="0"/>
              <a:t>3</a:t>
            </a:fld>
            <a:endParaRPr lang="en-US"/>
          </a:p>
        </p:txBody>
      </p:sp>
    </p:spTree>
    <p:extLst>
      <p:ext uri="{BB962C8B-B14F-4D97-AF65-F5344CB8AC3E}">
        <p14:creationId xmlns:p14="http://schemas.microsoft.com/office/powerpoint/2010/main" val="159586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Justin</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The technologies used (and briefly how they work)</a:t>
            </a:r>
          </a:p>
        </p:txBody>
      </p:sp>
      <p:sp>
        <p:nvSpPr>
          <p:cNvPr id="4" name="Slide Number Placeholder 3"/>
          <p:cNvSpPr>
            <a:spLocks noGrp="1"/>
          </p:cNvSpPr>
          <p:nvPr>
            <p:ph type="sldNum" sz="quarter" idx="10"/>
          </p:nvPr>
        </p:nvSpPr>
        <p:spPr/>
        <p:txBody>
          <a:bodyPr/>
          <a:lstStyle/>
          <a:p>
            <a:fld id="{A459A3D3-E5A4-B543-B40E-50BB015FC4C2}" type="slidenum">
              <a:rPr lang="en-US" smtClean="0"/>
              <a:t>4</a:t>
            </a:fld>
            <a:endParaRPr lang="en-US"/>
          </a:p>
        </p:txBody>
      </p:sp>
    </p:spTree>
    <p:extLst>
      <p:ext uri="{BB962C8B-B14F-4D97-AF65-F5344CB8AC3E}">
        <p14:creationId xmlns:p14="http://schemas.microsoft.com/office/powerpoint/2010/main" val="1843274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Justin</a:t>
            </a:r>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Design process</a:t>
            </a:r>
          </a:p>
          <a:p>
            <a:pPr marL="171450" indent="-171450">
              <a:buFont typeface="Arial" charset="0"/>
              <a:buChar char="•"/>
            </a:pPr>
            <a:r>
              <a:rPr lang="en-US" dirty="0" smtClean="0"/>
              <a:t>Front-end</a:t>
            </a:r>
            <a:r>
              <a:rPr lang="en-US" baseline="0" dirty="0" smtClean="0"/>
              <a:t>: </a:t>
            </a:r>
            <a:r>
              <a:rPr lang="en-US" dirty="0" smtClean="0"/>
              <a:t>Started</a:t>
            </a:r>
            <a:r>
              <a:rPr lang="en-US" baseline="0" dirty="0" smtClean="0"/>
              <a:t> off with </a:t>
            </a:r>
            <a:r>
              <a:rPr lang="en-US" dirty="0" smtClean="0"/>
              <a:t>hand</a:t>
            </a:r>
            <a:r>
              <a:rPr lang="en-US" baseline="0" dirty="0" smtClean="0"/>
              <a:t> sketched ideas turned into a simple prototype created on Photoshop. After we used HTML and CSS to turn this prototype into a webpage.</a:t>
            </a:r>
          </a:p>
          <a:p>
            <a:pPr marL="171450" indent="-171450">
              <a:buFont typeface="Arial" charset="0"/>
              <a:buChar char="•"/>
            </a:pPr>
            <a:r>
              <a:rPr lang="en-US" dirty="0" smtClean="0"/>
              <a:t>Back-end:</a:t>
            </a:r>
            <a:r>
              <a:rPr lang="en-US" baseline="0" dirty="0" smtClean="0"/>
              <a:t> used Google Places and Watson API</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5</a:t>
            </a:fld>
            <a:endParaRPr lang="en-US"/>
          </a:p>
        </p:txBody>
      </p:sp>
    </p:spTree>
    <p:extLst>
      <p:ext uri="{BB962C8B-B14F-4D97-AF65-F5344CB8AC3E}">
        <p14:creationId xmlns:p14="http://schemas.microsoft.com/office/powerpoint/2010/main" val="2130203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Chelsey</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6</a:t>
            </a:fld>
            <a:endParaRPr lang="en-US"/>
          </a:p>
        </p:txBody>
      </p:sp>
    </p:spTree>
    <p:extLst>
      <p:ext uri="{BB962C8B-B14F-4D97-AF65-F5344CB8AC3E}">
        <p14:creationId xmlns:p14="http://schemas.microsoft.com/office/powerpoint/2010/main" val="1384609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Chelsey</a:t>
            </a:r>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A demonstration of its functionality</a:t>
            </a:r>
          </a:p>
          <a:p>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7</a:t>
            </a:fld>
            <a:endParaRPr lang="en-US"/>
          </a:p>
        </p:txBody>
      </p:sp>
    </p:spTree>
    <p:extLst>
      <p:ext uri="{BB962C8B-B14F-4D97-AF65-F5344CB8AC3E}">
        <p14:creationId xmlns:p14="http://schemas.microsoft.com/office/powerpoint/2010/main" val="1105231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Simeon</a:t>
            </a:r>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Directions for future development</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0" dirty="0" smtClean="0"/>
              <a:t>Using</a:t>
            </a:r>
            <a:r>
              <a:rPr lang="en-US" b="0" baseline="0" dirty="0" smtClean="0"/>
              <a:t> Firebase to store the user’s moods and the result our app is providing to gather data on the average usage of app and typical location</a:t>
            </a:r>
            <a:endParaRPr lang="en-US" b="0" dirty="0" smtClean="0"/>
          </a:p>
          <a:p>
            <a:endParaRPr lang="en-US" dirty="0" smtClean="0"/>
          </a:p>
          <a:p>
            <a:r>
              <a:rPr lang="en-US" dirty="0" smtClean="0"/>
              <a:t>Dynamic</a:t>
            </a:r>
            <a:r>
              <a:rPr lang="en-US" baseline="0" dirty="0" smtClean="0"/>
              <a:t> mapping of mood to food</a:t>
            </a:r>
          </a:p>
          <a:p>
            <a:endParaRPr lang="en-US" baseline="0" dirty="0" smtClean="0"/>
          </a:p>
          <a:p>
            <a:r>
              <a:rPr lang="en-US" baseline="0" dirty="0" smtClean="0"/>
              <a:t>Dynamic in the restaurant responses. </a:t>
            </a:r>
            <a:endParaRPr lang="en-US" baseline="0" dirty="0" smtClean="0"/>
          </a:p>
          <a:p>
            <a:endParaRPr lang="en-US" baseline="0" dirty="0" smtClean="0"/>
          </a:p>
          <a:p>
            <a:r>
              <a:rPr lang="en-US" dirty="0" smtClean="0"/>
              <a:t>Currently</a:t>
            </a:r>
            <a:r>
              <a:rPr lang="en-US" dirty="0" smtClean="0"/>
              <a:t>, we are asking a text input from the user for their mood. With future development, our application has the potential to interpolate a user’s emotion based on voice-input and then provide a food suggestion. </a:t>
            </a:r>
          </a:p>
          <a:p>
            <a:r>
              <a:rPr lang="en-US" dirty="0" smtClean="0"/>
              <a:t>Additional factors beyond the parameters we selected (categorical style food selection, ratings, and location) could include:</a:t>
            </a:r>
          </a:p>
          <a:p>
            <a:pPr lvl="2"/>
            <a:r>
              <a:rPr lang="en-US" dirty="0" smtClean="0"/>
              <a:t>User login/profile to keep track of their moods and food choices to ensure dynamic recommendations are being made</a:t>
            </a:r>
          </a:p>
          <a:p>
            <a:pPr lvl="2"/>
            <a:r>
              <a:rPr lang="en-US" dirty="0" smtClean="0"/>
              <a:t>Integration with other apps such as a user’s calendar to plan ahead for meals</a:t>
            </a:r>
          </a:p>
          <a:p>
            <a:pPr lvl="2"/>
            <a:r>
              <a:rPr lang="en-US" dirty="0" smtClean="0"/>
              <a:t>Could incorporate recipes, and/or grocery services beyond providing restaurant choices</a:t>
            </a:r>
          </a:p>
          <a:p>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8</a:t>
            </a:fld>
            <a:endParaRPr lang="en-US"/>
          </a:p>
        </p:txBody>
      </p:sp>
    </p:spTree>
    <p:extLst>
      <p:ext uri="{BB962C8B-B14F-4D97-AF65-F5344CB8AC3E}">
        <p14:creationId xmlns:p14="http://schemas.microsoft.com/office/powerpoint/2010/main" val="2044312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rgbClr val="C00000"/>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mj-lt"/>
                <a:ea typeface="Arial Narrow" charset="0"/>
                <a:cs typeface="Arial Narrow"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1B811A13-8678-FA4A-A3BD-48EF2B3E0FCF}" type="datetimeFigureOut">
              <a:rPr lang="en-US" smtClean="0"/>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pic>
        <p:nvPicPr>
          <p:cNvPr id="7" name="Picture 6"/>
          <p:cNvPicPr>
            <a:picLocks noChangeAspect="1"/>
          </p:cNvPicPr>
          <p:nvPr userDrawn="1"/>
        </p:nvPicPr>
        <p:blipFill>
          <a:blip r:embed="rId2">
            <a:alphaModFix amt="70000"/>
          </a:blip>
          <a:stretch>
            <a:fillRect/>
          </a:stretch>
        </p:blipFill>
        <p:spPr>
          <a:xfrm>
            <a:off x="6483389" y="0"/>
            <a:ext cx="6570704" cy="6954837"/>
          </a:xfrm>
          <a:prstGeom prst="rect">
            <a:avLst/>
          </a:prstGeom>
        </p:spPr>
      </p:pic>
    </p:spTree>
    <p:extLst>
      <p:ext uri="{BB962C8B-B14F-4D97-AF65-F5344CB8AC3E}">
        <p14:creationId xmlns:p14="http://schemas.microsoft.com/office/powerpoint/2010/main" val="1285136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811A13-8678-FA4A-A3BD-48EF2B3E0FCF}" type="datetimeFigureOut">
              <a:rPr lang="en-US" smtClean="0"/>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332431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811A13-8678-FA4A-A3BD-48EF2B3E0FCF}" type="datetimeFigureOut">
              <a:rPr lang="en-US" smtClean="0"/>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208480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lgn="ctr">
              <a:defRPr sz="7200">
                <a:latin typeface="+mj-lt"/>
                <a:ea typeface="Gabriola" charset="0"/>
                <a:cs typeface="Gabriola"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B811A13-8678-FA4A-A3BD-48EF2B3E0FCF}" type="datetimeFigureOut">
              <a:rPr lang="en-US" smtClean="0"/>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2043226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811A13-8678-FA4A-A3BD-48EF2B3E0FCF}" type="datetimeFigureOut">
              <a:rPr lang="en-US" smtClean="0"/>
              <a:t>9/27/17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02114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B811A13-8678-FA4A-A3BD-48EF2B3E0FCF}" type="datetimeFigureOut">
              <a:rPr lang="en-US" smtClean="0"/>
              <a:t>9/27/17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392950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B811A13-8678-FA4A-A3BD-48EF2B3E0FCF}" type="datetimeFigureOut">
              <a:rPr lang="en-US" smtClean="0"/>
              <a:t>9/27/17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809208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B811A13-8678-FA4A-A3BD-48EF2B3E0FCF}" type="datetimeFigureOut">
              <a:rPr lang="en-US" smtClean="0"/>
              <a:t>9/27/17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357726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811A13-8678-FA4A-A3BD-48EF2B3E0FCF}" type="datetimeFigureOut">
              <a:rPr lang="en-US" smtClean="0"/>
              <a:t>9/27/17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502271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11A13-8678-FA4A-A3BD-48EF2B3E0FCF}" type="datetimeFigureOut">
              <a:rPr lang="en-US" smtClean="0"/>
              <a:t>9/27/17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71737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11A13-8678-FA4A-A3BD-48EF2B3E0FCF}" type="datetimeFigureOut">
              <a:rPr lang="en-US" smtClean="0"/>
              <a:t>9/27/17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95543926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11A13-8678-FA4A-A3BD-48EF2B3E0FCF}" type="datetimeFigureOut">
              <a:rPr lang="en-US" smtClean="0"/>
              <a:t>9/27/17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FA255B-BD23-DE4E-BA4A-3630734DE6FE}" type="slidenum">
              <a:rPr lang="en-US" smtClean="0"/>
              <a:t>‹#›</a:t>
            </a:fld>
            <a:endParaRPr lang="en-US"/>
          </a:p>
        </p:txBody>
      </p:sp>
    </p:spTree>
    <p:extLst>
      <p:ext uri="{BB962C8B-B14F-4D97-AF65-F5344CB8AC3E}">
        <p14:creationId xmlns:p14="http://schemas.microsoft.com/office/powerpoint/2010/main" val="738860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7200" b="1" kern="1200">
          <a:solidFill>
            <a:srgbClr val="C00000"/>
          </a:solidFill>
          <a:latin typeface="+mj-lt"/>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tiff"/></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hyperlink" Target="https://chelseymarie6.github.io/moodfood/"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75538"/>
            <a:ext cx="7582486" cy="2434948"/>
          </a:xfrm>
        </p:spPr>
        <p:txBody>
          <a:bodyPr>
            <a:normAutofit/>
          </a:bodyPr>
          <a:lstStyle/>
          <a:p>
            <a:r>
              <a:rPr lang="en-US" sz="12000" dirty="0" err="1" smtClean="0">
                <a:solidFill>
                  <a:srgbClr val="C00000"/>
                </a:solidFill>
                <a:latin typeface="Gabriola" charset="0"/>
                <a:ea typeface="Gabriola" charset="0"/>
                <a:cs typeface="Gabriola" charset="0"/>
              </a:rPr>
              <a:t>moodfood</a:t>
            </a:r>
            <a:endParaRPr lang="en-US" sz="12000" dirty="0">
              <a:solidFill>
                <a:srgbClr val="C00000"/>
              </a:solidFill>
              <a:latin typeface="Gabriola" charset="0"/>
              <a:ea typeface="Gabriola" charset="0"/>
              <a:cs typeface="Gabriola" charset="0"/>
            </a:endParaRPr>
          </a:p>
        </p:txBody>
      </p:sp>
      <p:sp>
        <p:nvSpPr>
          <p:cNvPr id="3" name="Subtitle 2"/>
          <p:cNvSpPr>
            <a:spLocks noGrp="1"/>
          </p:cNvSpPr>
          <p:nvPr>
            <p:ph type="subTitle" idx="1"/>
          </p:nvPr>
        </p:nvSpPr>
        <p:spPr>
          <a:xfrm>
            <a:off x="483577" y="4394102"/>
            <a:ext cx="6615332" cy="1655762"/>
          </a:xfrm>
        </p:spPr>
        <p:txBody>
          <a:bodyPr>
            <a:normAutofit/>
          </a:bodyPr>
          <a:lstStyle/>
          <a:p>
            <a:r>
              <a:rPr lang="en-US" sz="3500" b="1" i="1" dirty="0" smtClean="0">
                <a:ea typeface="Cambria" charset="0"/>
                <a:cs typeface="Cambria" charset="0"/>
              </a:rPr>
              <a:t>Chelsey Dolan, Anna Ly, </a:t>
            </a:r>
          </a:p>
          <a:p>
            <a:r>
              <a:rPr lang="en-US" sz="3500" b="1" i="1" dirty="0" smtClean="0">
                <a:ea typeface="Cambria" charset="0"/>
                <a:cs typeface="Cambria" charset="0"/>
              </a:rPr>
              <a:t>Justin McLaren</a:t>
            </a:r>
            <a:r>
              <a:rPr lang="en-US" sz="3500" b="1" i="1" dirty="0" smtClean="0">
                <a:ea typeface="Cambria" charset="0"/>
                <a:cs typeface="Cambria" charset="0"/>
              </a:rPr>
              <a:t>, and </a:t>
            </a:r>
            <a:r>
              <a:rPr lang="en-US" sz="3500" b="1" i="1" dirty="0" smtClean="0">
                <a:ea typeface="Cambria" charset="0"/>
                <a:cs typeface="Cambria" charset="0"/>
              </a:rPr>
              <a:t>Simeon </a:t>
            </a:r>
            <a:r>
              <a:rPr lang="en-US" sz="3500" b="1" i="1" dirty="0" err="1" smtClean="0">
                <a:ea typeface="Cambria" charset="0"/>
                <a:cs typeface="Cambria" charset="0"/>
              </a:rPr>
              <a:t>Utubor</a:t>
            </a:r>
            <a:endParaRPr lang="en-US" sz="3500" b="1" i="1" dirty="0">
              <a:ea typeface="Cambria" charset="0"/>
              <a:cs typeface="Cambria" charset="0"/>
            </a:endParaRPr>
          </a:p>
        </p:txBody>
      </p:sp>
      <p:sp>
        <p:nvSpPr>
          <p:cNvPr id="4" name="Title 1"/>
          <p:cNvSpPr txBox="1">
            <a:spLocks/>
          </p:cNvSpPr>
          <p:nvPr/>
        </p:nvSpPr>
        <p:spPr>
          <a:xfrm>
            <a:off x="942535" y="2787035"/>
            <a:ext cx="6119446" cy="133591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accent5">
                    <a:lumMod val="75000"/>
                  </a:schemeClr>
                </a:solidFill>
                <a:latin typeface="Gabriola" charset="0"/>
                <a:ea typeface="Gabriola" charset="0"/>
                <a:cs typeface="Gabriola" charset="0"/>
              </a:defRPr>
            </a:lvl1pPr>
          </a:lstStyle>
          <a:p>
            <a:r>
              <a:rPr lang="en-US" i="1" dirty="0" smtClean="0">
                <a:solidFill>
                  <a:srgbClr val="1F98DA"/>
                </a:solidFill>
                <a:latin typeface="+mj-lt"/>
              </a:rPr>
              <a:t>by 4 foodies</a:t>
            </a:r>
            <a:endParaRPr lang="en-US" i="1" dirty="0">
              <a:solidFill>
                <a:srgbClr val="1F98DA"/>
              </a:solidFill>
              <a:latin typeface="+mj-lt"/>
            </a:endParaRPr>
          </a:p>
        </p:txBody>
      </p:sp>
    </p:spTree>
    <p:extLst>
      <p:ext uri="{BB962C8B-B14F-4D97-AF65-F5344CB8AC3E}">
        <p14:creationId xmlns:p14="http://schemas.microsoft.com/office/powerpoint/2010/main" val="13866075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89315" y="467179"/>
            <a:ext cx="9186652" cy="6107792"/>
          </a:xfrm>
          <a:prstGeom prst="rect">
            <a:avLst/>
          </a:prstGeom>
        </p:spPr>
      </p:pic>
    </p:spTree>
    <p:extLst>
      <p:ext uri="{BB962C8B-B14F-4D97-AF65-F5344CB8AC3E}">
        <p14:creationId xmlns:p14="http://schemas.microsoft.com/office/powerpoint/2010/main" val="12278435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7200" dirty="0" smtClean="0">
                <a:solidFill>
                  <a:srgbClr val="C00000"/>
                </a:solidFill>
                <a:latin typeface="+mj-lt"/>
              </a:rPr>
              <a:t>C O N C E P T</a:t>
            </a:r>
            <a:endParaRPr lang="en-US" sz="7200" b="1" dirty="0">
              <a:solidFill>
                <a:srgbClr val="C00000"/>
              </a:solidFill>
              <a:latin typeface="+mj-lt"/>
            </a:endParaRPr>
          </a:p>
        </p:txBody>
      </p:sp>
      <p:sp>
        <p:nvSpPr>
          <p:cNvPr id="3" name="Content Placeholder 2"/>
          <p:cNvSpPr>
            <a:spLocks noGrp="1"/>
          </p:cNvSpPr>
          <p:nvPr>
            <p:ph idx="1"/>
          </p:nvPr>
        </p:nvSpPr>
        <p:spPr>
          <a:xfrm>
            <a:off x="4876799" y="1431236"/>
            <a:ext cx="6599583" cy="5128590"/>
          </a:xfrm>
        </p:spPr>
        <p:txBody>
          <a:bodyPr>
            <a:normAutofit/>
          </a:bodyPr>
          <a:lstStyle/>
          <a:p>
            <a:pPr marL="0" indent="0">
              <a:lnSpc>
                <a:spcPct val="100000"/>
              </a:lnSpc>
              <a:spcBef>
                <a:spcPts val="0"/>
              </a:spcBef>
              <a:buNone/>
            </a:pPr>
            <a:r>
              <a:rPr lang="en-US" dirty="0" smtClean="0">
                <a:latin typeface="+mj-lt"/>
                <a:ea typeface="Calibri" charset="0"/>
                <a:cs typeface="Calibri" charset="0"/>
              </a:rPr>
              <a:t>Helps answer the age-old question: “What should I eat?”</a:t>
            </a:r>
          </a:p>
          <a:p>
            <a:pPr marL="0" indent="0">
              <a:lnSpc>
                <a:spcPct val="100000"/>
              </a:lnSpc>
              <a:spcBef>
                <a:spcPts val="0"/>
              </a:spcBef>
              <a:buNone/>
            </a:pPr>
            <a:endParaRPr lang="en-US" dirty="0" smtClean="0">
              <a:latin typeface="+mj-lt"/>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Brings you one food option nearest you based on your mood</a:t>
            </a:r>
          </a:p>
          <a:p>
            <a:pPr marL="0" indent="0">
              <a:lnSpc>
                <a:spcPct val="100000"/>
              </a:lnSpc>
              <a:spcBef>
                <a:spcPts val="0"/>
              </a:spcBef>
              <a:buNone/>
            </a:pPr>
            <a:endParaRPr lang="en-US" dirty="0">
              <a:latin typeface="+mj-lt"/>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User types in current mood and will be provided with a food option closest to their zip code</a:t>
            </a:r>
          </a:p>
          <a:p>
            <a:pPr marL="0" indent="0">
              <a:lnSpc>
                <a:spcPct val="100000"/>
              </a:lnSpc>
              <a:spcBef>
                <a:spcPts val="0"/>
              </a:spcBef>
              <a:buNone/>
            </a:pPr>
            <a:endParaRPr lang="en-US" dirty="0">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User-friendly and simple</a:t>
            </a:r>
            <a:endParaRPr lang="en-US" dirty="0">
              <a:latin typeface="+mj-lt"/>
              <a:ea typeface="Calibri" charset="0"/>
              <a:cs typeface="Calibri" charset="0"/>
            </a:endParaRPr>
          </a:p>
        </p:txBody>
      </p:sp>
      <p:pic>
        <p:nvPicPr>
          <p:cNvPr id="4" name="Picture 3"/>
          <p:cNvPicPr>
            <a:picLocks noChangeAspect="1"/>
          </p:cNvPicPr>
          <p:nvPr/>
        </p:nvPicPr>
        <p:blipFill rotWithShape="1">
          <a:blip r:embed="rId3">
            <a:alphaModFix amt="85000"/>
            <a:extLst>
              <a:ext uri="{28A0092B-C50C-407E-A947-70E740481C1C}">
                <a14:useLocalDpi xmlns:a14="http://schemas.microsoft.com/office/drawing/2010/main" val="0"/>
              </a:ext>
            </a:extLst>
          </a:blip>
          <a:srcRect l="6431" r="29743"/>
          <a:stretch/>
        </p:blipFill>
        <p:spPr>
          <a:xfrm>
            <a:off x="283029" y="1569862"/>
            <a:ext cx="4245429" cy="4989964"/>
          </a:xfrm>
          <a:prstGeom prst="rect">
            <a:avLst/>
          </a:prstGeom>
        </p:spPr>
      </p:pic>
    </p:spTree>
    <p:extLst>
      <p:ext uri="{BB962C8B-B14F-4D97-AF65-F5344CB8AC3E}">
        <p14:creationId xmlns:p14="http://schemas.microsoft.com/office/powerpoint/2010/main" val="2201018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alphaModFix amt="70000"/>
          </a:blip>
          <a:srcRect l="7297" t="7730" r="20175"/>
          <a:stretch/>
        </p:blipFill>
        <p:spPr>
          <a:xfrm>
            <a:off x="-43696" y="689113"/>
            <a:ext cx="7606748" cy="6168887"/>
          </a:xfrm>
          <a:prstGeom prst="rect">
            <a:avLst/>
          </a:prstGeom>
        </p:spPr>
      </p:pic>
      <p:sp>
        <p:nvSpPr>
          <p:cNvPr id="2" name="Title 1"/>
          <p:cNvSpPr>
            <a:spLocks noGrp="1"/>
          </p:cNvSpPr>
          <p:nvPr>
            <p:ph type="title"/>
          </p:nvPr>
        </p:nvSpPr>
        <p:spPr/>
        <p:txBody>
          <a:bodyPr>
            <a:normAutofit/>
          </a:bodyPr>
          <a:lstStyle/>
          <a:p>
            <a:pPr algn="ctr"/>
            <a:r>
              <a:rPr lang="en-US" sz="7200" dirty="0" smtClean="0">
                <a:ea typeface="Gabriola" charset="0"/>
                <a:cs typeface="Gabriola" charset="0"/>
              </a:rPr>
              <a:t>D E V E L O P M E N T</a:t>
            </a:r>
            <a:endParaRPr lang="en-US" sz="7200" dirty="0">
              <a:ea typeface="Gabriola" charset="0"/>
              <a:cs typeface="Gabriola" charset="0"/>
            </a:endParaRPr>
          </a:p>
        </p:txBody>
      </p:sp>
      <p:sp>
        <p:nvSpPr>
          <p:cNvPr id="3" name="Content Placeholder 2"/>
          <p:cNvSpPr>
            <a:spLocks noGrp="1"/>
          </p:cNvSpPr>
          <p:nvPr>
            <p:ph idx="1"/>
          </p:nvPr>
        </p:nvSpPr>
        <p:spPr>
          <a:xfrm>
            <a:off x="1940441" y="1473403"/>
            <a:ext cx="4758400" cy="4640489"/>
          </a:xfrm>
        </p:spPr>
        <p:txBody>
          <a:bodyPr>
            <a:norm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500" b="1" u="sng" dirty="0" smtClean="0"/>
              <a:t>Front-End:  </a:t>
            </a:r>
          </a:p>
          <a:p>
            <a:pPr marL="0" marR="0" lvl="0" indent="0" algn="ctr" defTabSz="914400" eaLnBrk="1" fontAlgn="auto" latinLnBrk="0" hangingPunct="1">
              <a:lnSpc>
                <a:spcPct val="100000"/>
              </a:lnSpc>
              <a:spcBef>
                <a:spcPts val="0"/>
              </a:spcBef>
              <a:spcAft>
                <a:spcPts val="0"/>
              </a:spcAft>
              <a:buClrTx/>
              <a:buSzTx/>
              <a:buFontTx/>
              <a:buNone/>
              <a:tabLst/>
              <a:defRPr/>
            </a:pPr>
            <a:r>
              <a:rPr lang="en-US" sz="3500" u="sng" dirty="0" smtClean="0"/>
              <a:t>Anna and Justin</a:t>
            </a:r>
          </a:p>
          <a:p>
            <a:pPr marL="0" lvl="0" indent="0" algn="ctr">
              <a:lnSpc>
                <a:spcPct val="100000"/>
              </a:lnSpc>
              <a:spcBef>
                <a:spcPts val="0"/>
              </a:spcBef>
              <a:buNone/>
              <a:defRPr/>
            </a:pPr>
            <a:endParaRPr lang="en-US" sz="3500" u="sng" dirty="0"/>
          </a:p>
          <a:p>
            <a:pPr marL="0" lvl="0" indent="0" algn="ctr">
              <a:lnSpc>
                <a:spcPct val="100000"/>
              </a:lnSpc>
              <a:spcBef>
                <a:spcPts val="0"/>
              </a:spcBef>
              <a:buNone/>
              <a:defRPr/>
            </a:pPr>
            <a:r>
              <a:rPr lang="en-US" sz="3500" dirty="0" smtClean="0"/>
              <a:t>HTML 5</a:t>
            </a:r>
          </a:p>
          <a:p>
            <a:pPr marL="0" lvl="0" indent="0" algn="ctr">
              <a:lnSpc>
                <a:spcPct val="100000"/>
              </a:lnSpc>
              <a:spcBef>
                <a:spcPts val="0"/>
              </a:spcBef>
              <a:buNone/>
              <a:defRPr/>
            </a:pPr>
            <a:r>
              <a:rPr lang="en-US" sz="3500" dirty="0" smtClean="0"/>
              <a:t>CSS 3</a:t>
            </a:r>
            <a:endParaRPr lang="en-US" sz="3500" dirty="0"/>
          </a:p>
          <a:p>
            <a:pPr marL="0" lvl="0" indent="0" algn="ctr">
              <a:lnSpc>
                <a:spcPct val="100000"/>
              </a:lnSpc>
              <a:spcBef>
                <a:spcPts val="0"/>
              </a:spcBef>
              <a:buNone/>
              <a:defRPr/>
            </a:pPr>
            <a:r>
              <a:rPr lang="en-US" sz="3500" dirty="0" smtClean="0"/>
              <a:t>Bootstrap</a:t>
            </a:r>
          </a:p>
          <a:p>
            <a:pPr marL="0" lvl="0" indent="0" algn="ctr">
              <a:lnSpc>
                <a:spcPct val="100000"/>
              </a:lnSpc>
              <a:spcBef>
                <a:spcPts val="0"/>
              </a:spcBef>
              <a:buNone/>
              <a:defRPr/>
            </a:pPr>
            <a:r>
              <a:rPr lang="en-US" sz="3500" dirty="0" smtClean="0"/>
              <a:t>jQuery</a:t>
            </a:r>
          </a:p>
          <a:p>
            <a:pPr marL="0" lvl="0" indent="0" algn="ctr">
              <a:lnSpc>
                <a:spcPct val="100000"/>
              </a:lnSpc>
              <a:spcBef>
                <a:spcPts val="0"/>
              </a:spcBef>
              <a:buNone/>
              <a:defRPr/>
            </a:pPr>
            <a:r>
              <a:rPr lang="en-US" sz="3500" dirty="0" err="1" smtClean="0"/>
              <a:t>Animate.css</a:t>
            </a:r>
            <a:endParaRPr lang="en-US" sz="3500" dirty="0" smtClean="0"/>
          </a:p>
        </p:txBody>
      </p:sp>
      <p:sp>
        <p:nvSpPr>
          <p:cNvPr id="4" name="Content Placeholder 2"/>
          <p:cNvSpPr txBox="1">
            <a:spLocks/>
          </p:cNvSpPr>
          <p:nvPr/>
        </p:nvSpPr>
        <p:spPr>
          <a:xfrm>
            <a:off x="6005591" y="1453312"/>
            <a:ext cx="5920798" cy="46404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sz="3500" b="1" u="sng" dirty="0" smtClean="0">
                <a:latin typeface="+mj-lt"/>
              </a:rPr>
              <a:t>Back-End:  </a:t>
            </a:r>
          </a:p>
          <a:p>
            <a:pPr marL="0" indent="0" algn="ctr">
              <a:lnSpc>
                <a:spcPct val="100000"/>
              </a:lnSpc>
              <a:spcBef>
                <a:spcPts val="0"/>
              </a:spcBef>
              <a:buFontTx/>
              <a:buNone/>
            </a:pPr>
            <a:r>
              <a:rPr lang="en-US" sz="3500" u="sng" dirty="0" smtClean="0">
                <a:latin typeface="+mj-lt"/>
              </a:rPr>
              <a:t>Chelsey and Simeon</a:t>
            </a:r>
          </a:p>
          <a:p>
            <a:pPr marL="0" indent="0" algn="ctr">
              <a:lnSpc>
                <a:spcPct val="100000"/>
              </a:lnSpc>
              <a:spcBef>
                <a:spcPts val="0"/>
              </a:spcBef>
              <a:buFontTx/>
              <a:buNone/>
            </a:pPr>
            <a:endParaRPr lang="en-US" sz="3500" u="sng" dirty="0">
              <a:latin typeface="+mj-lt"/>
            </a:endParaRPr>
          </a:p>
          <a:p>
            <a:pPr marL="0" indent="0" algn="ctr">
              <a:lnSpc>
                <a:spcPct val="100000"/>
              </a:lnSpc>
              <a:spcBef>
                <a:spcPts val="0"/>
              </a:spcBef>
              <a:buFontTx/>
              <a:buNone/>
            </a:pPr>
            <a:r>
              <a:rPr lang="en-US" sz="3500" dirty="0" smtClean="0">
                <a:latin typeface="+mj-lt"/>
              </a:rPr>
              <a:t>JavaScript</a:t>
            </a:r>
            <a:endParaRPr lang="en-US" sz="3500" dirty="0">
              <a:latin typeface="+mj-lt"/>
            </a:endParaRPr>
          </a:p>
          <a:p>
            <a:pPr marL="0" indent="0" algn="ctr">
              <a:lnSpc>
                <a:spcPct val="100000"/>
              </a:lnSpc>
              <a:spcBef>
                <a:spcPts val="0"/>
              </a:spcBef>
              <a:buFontTx/>
              <a:buNone/>
            </a:pPr>
            <a:r>
              <a:rPr lang="en-US" sz="3500" dirty="0" smtClean="0">
                <a:latin typeface="+mj-lt"/>
              </a:rPr>
              <a:t>jQuery</a:t>
            </a:r>
            <a:endParaRPr lang="en-US" sz="3500" dirty="0">
              <a:latin typeface="+mj-lt"/>
            </a:endParaRPr>
          </a:p>
          <a:p>
            <a:pPr marL="0" indent="0" algn="ctr">
              <a:lnSpc>
                <a:spcPct val="100000"/>
              </a:lnSpc>
              <a:spcBef>
                <a:spcPts val="0"/>
              </a:spcBef>
              <a:buFontTx/>
              <a:buNone/>
            </a:pPr>
            <a:r>
              <a:rPr lang="en-US" sz="3500" dirty="0">
                <a:latin typeface="+mj-lt"/>
              </a:rPr>
              <a:t>Google </a:t>
            </a:r>
            <a:r>
              <a:rPr lang="en-US" sz="3500" dirty="0" smtClean="0">
                <a:latin typeface="+mj-lt"/>
              </a:rPr>
              <a:t>Places &amp; Maps API</a:t>
            </a:r>
            <a:endParaRPr lang="en-US" sz="3500" dirty="0">
              <a:latin typeface="+mj-lt"/>
            </a:endParaRPr>
          </a:p>
          <a:p>
            <a:pPr marL="0" lvl="1" indent="0" algn="ctr">
              <a:lnSpc>
                <a:spcPct val="100000"/>
              </a:lnSpc>
              <a:spcBef>
                <a:spcPts val="0"/>
              </a:spcBef>
              <a:buNone/>
            </a:pPr>
            <a:r>
              <a:rPr lang="en-US" sz="3500" dirty="0" err="1" smtClean="0">
                <a:latin typeface="+mj-lt"/>
              </a:rPr>
              <a:t>Indico</a:t>
            </a:r>
            <a:r>
              <a:rPr lang="en-US" sz="3500" dirty="0" smtClean="0">
                <a:latin typeface="+mj-lt"/>
              </a:rPr>
              <a:t> API</a:t>
            </a:r>
          </a:p>
          <a:p>
            <a:pPr marL="0" lvl="1" indent="0" algn="ctr">
              <a:lnSpc>
                <a:spcPct val="100000"/>
              </a:lnSpc>
              <a:spcBef>
                <a:spcPts val="0"/>
              </a:spcBef>
              <a:buNone/>
            </a:pPr>
            <a:r>
              <a:rPr lang="en-US" sz="3500" dirty="0" smtClean="0">
                <a:latin typeface="+mj-lt"/>
              </a:rPr>
              <a:t>Firebase</a:t>
            </a:r>
            <a:endParaRPr lang="en-US" sz="3500" dirty="0">
              <a:latin typeface="+mj-lt"/>
            </a:endParaRPr>
          </a:p>
        </p:txBody>
      </p:sp>
      <p:pic>
        <p:nvPicPr>
          <p:cNvPr id="5" name="Picture 4"/>
          <p:cNvPicPr>
            <a:picLocks noChangeAspect="1"/>
          </p:cNvPicPr>
          <p:nvPr/>
        </p:nvPicPr>
        <p:blipFill>
          <a:blip r:embed="rId4"/>
          <a:stretch>
            <a:fillRect/>
          </a:stretch>
        </p:blipFill>
        <p:spPr>
          <a:xfrm>
            <a:off x="4319641" y="5888372"/>
            <a:ext cx="4194416" cy="825776"/>
          </a:xfrm>
          <a:prstGeom prst="rect">
            <a:avLst/>
          </a:prstGeom>
        </p:spPr>
      </p:pic>
      <p:pic>
        <p:nvPicPr>
          <p:cNvPr id="8" name="Picture 7"/>
          <p:cNvPicPr>
            <a:picLocks noChangeAspect="1"/>
          </p:cNvPicPr>
          <p:nvPr/>
        </p:nvPicPr>
        <p:blipFill>
          <a:blip r:embed="rId5"/>
          <a:stretch>
            <a:fillRect/>
          </a:stretch>
        </p:blipFill>
        <p:spPr>
          <a:xfrm>
            <a:off x="9110126" y="5678880"/>
            <a:ext cx="2763137" cy="829839"/>
          </a:xfrm>
          <a:prstGeom prst="rect">
            <a:avLst/>
          </a:prstGeom>
        </p:spPr>
      </p:pic>
    </p:spTree>
    <p:extLst>
      <p:ext uri="{BB962C8B-B14F-4D97-AF65-F5344CB8AC3E}">
        <p14:creationId xmlns:p14="http://schemas.microsoft.com/office/powerpoint/2010/main" val="12843981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smtClean="0"/>
              <a:t>D E S I G N</a:t>
            </a:r>
            <a:endParaRPr lang="en-US" sz="7200" dirty="0"/>
          </a:p>
        </p:txBody>
      </p:sp>
      <p:sp>
        <p:nvSpPr>
          <p:cNvPr id="3" name="Content Placeholder 2"/>
          <p:cNvSpPr>
            <a:spLocks noGrp="1"/>
          </p:cNvSpPr>
          <p:nvPr>
            <p:ph idx="1"/>
          </p:nvPr>
        </p:nvSpPr>
        <p:spPr>
          <a:xfrm>
            <a:off x="838200" y="1825625"/>
            <a:ext cx="10515600" cy="417761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300" dirty="0" smtClean="0"/>
              <a:t>Simple, sleek, and user-friendly app development</a:t>
            </a:r>
          </a:p>
          <a:p>
            <a:pPr marL="0" marR="0" lvl="0" indent="0" defTabSz="914400" eaLnBrk="1" fontAlgn="auto" latinLnBrk="0" hangingPunct="1">
              <a:lnSpc>
                <a:spcPct val="100000"/>
              </a:lnSpc>
              <a:spcBef>
                <a:spcPts val="0"/>
              </a:spcBef>
              <a:spcAft>
                <a:spcPts val="0"/>
              </a:spcAft>
              <a:buClrTx/>
              <a:buSzTx/>
              <a:buFontTx/>
              <a:buNone/>
              <a:tabLst/>
              <a:defRPr/>
            </a:pPr>
            <a:endParaRPr lang="en-US" sz="3300"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sz="3300" dirty="0" smtClean="0"/>
              <a:t>Hand-drawn wireframe, Photoshop prototype, simple HTML and CSS, then a robust UI/UX working app </a:t>
            </a:r>
          </a:p>
          <a:p>
            <a:pPr marL="0" marR="0" lvl="0" indent="0" defTabSz="914400" eaLnBrk="1" fontAlgn="auto" latinLnBrk="0" hangingPunct="1">
              <a:lnSpc>
                <a:spcPct val="100000"/>
              </a:lnSpc>
              <a:spcBef>
                <a:spcPts val="0"/>
              </a:spcBef>
              <a:spcAft>
                <a:spcPts val="0"/>
              </a:spcAft>
              <a:buClrTx/>
              <a:buSzTx/>
              <a:buFontTx/>
              <a:buNone/>
              <a:tabLst/>
              <a:defRPr/>
            </a:pPr>
            <a:endParaRPr lang="en-US" sz="3300" dirty="0"/>
          </a:p>
          <a:p>
            <a:pPr marL="0" marR="0" lvl="0" indent="0" defTabSz="914400" eaLnBrk="1" fontAlgn="auto" latinLnBrk="0" hangingPunct="1">
              <a:lnSpc>
                <a:spcPct val="100000"/>
              </a:lnSpc>
              <a:spcBef>
                <a:spcPts val="0"/>
              </a:spcBef>
              <a:spcAft>
                <a:spcPts val="0"/>
              </a:spcAft>
              <a:buClrTx/>
              <a:buSzTx/>
              <a:buFontTx/>
              <a:buNone/>
              <a:tabLst/>
              <a:defRPr/>
            </a:pPr>
            <a:r>
              <a:rPr lang="en-US" sz="3300" dirty="0" smtClean="0"/>
              <a:t>Integrated back-end with front-end ensuring proper data was pulled from APIs, including Google Maps</a:t>
            </a:r>
          </a:p>
        </p:txBody>
      </p:sp>
    </p:spTree>
    <p:extLst>
      <p:ext uri="{BB962C8B-B14F-4D97-AF65-F5344CB8AC3E}">
        <p14:creationId xmlns:p14="http://schemas.microsoft.com/office/powerpoint/2010/main" val="12175921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alphaModFix amt="70000"/>
          </a:blip>
          <a:stretch>
            <a:fillRect/>
          </a:stretch>
        </p:blipFill>
        <p:spPr>
          <a:xfrm>
            <a:off x="7679338" y="0"/>
            <a:ext cx="4701342" cy="6825905"/>
          </a:xfrm>
          <a:prstGeom prst="rect">
            <a:avLst/>
          </a:prstGeom>
        </p:spPr>
      </p:pic>
      <p:sp>
        <p:nvSpPr>
          <p:cNvPr id="2" name="Title 1"/>
          <p:cNvSpPr>
            <a:spLocks noGrp="1"/>
          </p:cNvSpPr>
          <p:nvPr>
            <p:ph type="title"/>
          </p:nvPr>
        </p:nvSpPr>
        <p:spPr/>
        <p:txBody>
          <a:bodyPr/>
          <a:lstStyle/>
          <a:p>
            <a:r>
              <a:rPr lang="en-US" dirty="0" smtClean="0"/>
              <a:t>P A R A M E T E R S </a:t>
            </a:r>
            <a:endParaRPr lang="en-US" dirty="0"/>
          </a:p>
        </p:txBody>
      </p:sp>
      <p:sp>
        <p:nvSpPr>
          <p:cNvPr id="3" name="Content Placeholder 2"/>
          <p:cNvSpPr>
            <a:spLocks noGrp="1"/>
          </p:cNvSpPr>
          <p:nvPr>
            <p:ph idx="1"/>
          </p:nvPr>
        </p:nvSpPr>
        <p:spPr>
          <a:xfrm>
            <a:off x="838199" y="1825625"/>
            <a:ext cx="10831287" cy="4684032"/>
          </a:xfrm>
        </p:spPr>
        <p:txBody>
          <a:bodyPr>
            <a:normAutofit lnSpcReduction="10000"/>
          </a:bodyPr>
          <a:lstStyle/>
          <a:p>
            <a:pPr marL="0" indent="0">
              <a:buNone/>
            </a:pPr>
            <a:r>
              <a:rPr lang="en-US" sz="3000" dirty="0" smtClean="0"/>
              <a:t>Distance (max: </a:t>
            </a:r>
            <a:r>
              <a:rPr lang="en-US" sz="3000" dirty="0"/>
              <a:t>5</a:t>
            </a:r>
            <a:r>
              <a:rPr lang="en-US" sz="3000" dirty="0" smtClean="0"/>
              <a:t> mile radius)</a:t>
            </a:r>
          </a:p>
          <a:p>
            <a:pPr marL="0" indent="0">
              <a:buNone/>
            </a:pPr>
            <a:endParaRPr lang="en-US" sz="3000" dirty="0" smtClean="0"/>
          </a:p>
          <a:p>
            <a:pPr marL="0" indent="0">
              <a:buNone/>
            </a:pPr>
            <a:r>
              <a:rPr lang="en-US" sz="3000" dirty="0" smtClean="0"/>
              <a:t>Ratings (3.5 stars or greater)</a:t>
            </a:r>
          </a:p>
          <a:p>
            <a:pPr marL="0" indent="0">
              <a:buNone/>
            </a:pPr>
            <a:endParaRPr lang="en-US" sz="3000" dirty="0" smtClean="0"/>
          </a:p>
          <a:p>
            <a:pPr marL="0" indent="0">
              <a:buNone/>
            </a:pPr>
            <a:r>
              <a:rPr lang="en-US" sz="3000" dirty="0" smtClean="0"/>
              <a:t>Open now</a:t>
            </a:r>
          </a:p>
          <a:p>
            <a:pPr marL="0" indent="0">
              <a:buNone/>
            </a:pPr>
            <a:endParaRPr lang="en-US" sz="3000" dirty="0" smtClean="0"/>
          </a:p>
          <a:p>
            <a:pPr marL="0" indent="0">
              <a:buNone/>
            </a:pPr>
            <a:r>
              <a:rPr lang="en-US" sz="3000" dirty="0" smtClean="0"/>
              <a:t>Prominence</a:t>
            </a:r>
          </a:p>
          <a:p>
            <a:pPr marL="0" indent="0">
              <a:buNone/>
            </a:pPr>
            <a:endParaRPr lang="en-US" sz="3000" dirty="0" smtClean="0"/>
          </a:p>
          <a:p>
            <a:pPr marL="0" indent="0">
              <a:buNone/>
            </a:pPr>
            <a:r>
              <a:rPr lang="en-US" sz="3000" dirty="0" smtClean="0"/>
              <a:t>User’s </a:t>
            </a:r>
            <a:r>
              <a:rPr lang="en-US" sz="3000" dirty="0" smtClean="0"/>
              <a:t>longitude </a:t>
            </a:r>
            <a:r>
              <a:rPr lang="en-US" sz="3000" dirty="0" smtClean="0"/>
              <a:t>and </a:t>
            </a:r>
            <a:r>
              <a:rPr lang="en-US" sz="3000" dirty="0" smtClean="0"/>
              <a:t>latitude</a:t>
            </a:r>
            <a:endParaRPr lang="en-US" sz="3000" dirty="0"/>
          </a:p>
        </p:txBody>
      </p:sp>
    </p:spTree>
    <p:extLst>
      <p:ext uri="{BB962C8B-B14F-4D97-AF65-F5344CB8AC3E}">
        <p14:creationId xmlns:p14="http://schemas.microsoft.com/office/powerpoint/2010/main" val="7243260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alphaModFix amt="70000"/>
          </a:blip>
          <a:stretch>
            <a:fillRect/>
          </a:stretch>
        </p:blipFill>
        <p:spPr>
          <a:xfrm>
            <a:off x="145774" y="2241411"/>
            <a:ext cx="2994991" cy="4616589"/>
          </a:xfrm>
          <a:prstGeom prst="rect">
            <a:avLst/>
          </a:prstGeom>
        </p:spPr>
      </p:pic>
      <p:sp>
        <p:nvSpPr>
          <p:cNvPr id="2" name="Title 1"/>
          <p:cNvSpPr>
            <a:spLocks noGrp="1"/>
          </p:cNvSpPr>
          <p:nvPr>
            <p:ph type="title"/>
          </p:nvPr>
        </p:nvSpPr>
        <p:spPr/>
        <p:txBody>
          <a:bodyPr/>
          <a:lstStyle/>
          <a:p>
            <a:r>
              <a:rPr lang="en-US" dirty="0" smtClean="0"/>
              <a:t>D E M O</a:t>
            </a:r>
            <a:endParaRPr lang="en-US" dirty="0"/>
          </a:p>
        </p:txBody>
      </p:sp>
      <p:sp>
        <p:nvSpPr>
          <p:cNvPr id="3" name="Content Placeholder 2"/>
          <p:cNvSpPr>
            <a:spLocks noGrp="1"/>
          </p:cNvSpPr>
          <p:nvPr>
            <p:ph idx="1"/>
          </p:nvPr>
        </p:nvSpPr>
        <p:spPr>
          <a:xfrm>
            <a:off x="3445564" y="1825625"/>
            <a:ext cx="8481393" cy="3753540"/>
          </a:xfrm>
        </p:spPr>
        <p:txBody>
          <a:bodyPr>
            <a:normAutofit/>
          </a:bodyPr>
          <a:lstStyle/>
          <a:p>
            <a:pPr marL="0" indent="0" algn="ctr">
              <a:buNone/>
            </a:pPr>
            <a:r>
              <a:rPr lang="en-US" sz="4000" dirty="0" smtClean="0"/>
              <a:t>Check it out:</a:t>
            </a:r>
          </a:p>
          <a:p>
            <a:pPr marL="0" indent="0" algn="ctr">
              <a:buNone/>
            </a:pPr>
            <a:r>
              <a:rPr lang="en-US" sz="3500" dirty="0" smtClean="0"/>
              <a:t> </a:t>
            </a:r>
            <a:r>
              <a:rPr lang="en-US" sz="3500" dirty="0" smtClean="0">
                <a:hlinkClick r:id="rId4"/>
              </a:rPr>
              <a:t>https://chelseymarie6.github.io/moodfood/</a:t>
            </a:r>
            <a:endParaRPr lang="en-US" sz="35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4000" dirty="0"/>
          </a:p>
        </p:txBody>
      </p:sp>
    </p:spTree>
    <p:extLst>
      <p:ext uri="{BB962C8B-B14F-4D97-AF65-F5344CB8AC3E}">
        <p14:creationId xmlns:p14="http://schemas.microsoft.com/office/powerpoint/2010/main" val="12989626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F U T U R E  D E V E L O P M E N T</a:t>
            </a:r>
            <a:endParaRPr lang="en-US" sz="6000" dirty="0"/>
          </a:p>
        </p:txBody>
      </p:sp>
      <p:sp>
        <p:nvSpPr>
          <p:cNvPr id="3" name="Content Placeholder 2"/>
          <p:cNvSpPr>
            <a:spLocks noGrp="1"/>
          </p:cNvSpPr>
          <p:nvPr>
            <p:ph idx="1"/>
          </p:nvPr>
        </p:nvSpPr>
        <p:spPr>
          <a:xfrm>
            <a:off x="838200" y="1690688"/>
            <a:ext cx="4767942" cy="4841534"/>
          </a:xfrm>
        </p:spPr>
        <p:txBody>
          <a:bodyPr>
            <a:normAutofit/>
          </a:bodyPr>
          <a:lstStyle/>
          <a:p>
            <a:pPr marL="0" indent="0">
              <a:buNone/>
            </a:pPr>
            <a:r>
              <a:rPr lang="en-US" sz="3000" dirty="0" smtClean="0"/>
              <a:t>Voice-input</a:t>
            </a:r>
          </a:p>
          <a:p>
            <a:pPr marL="0" indent="0">
              <a:buNone/>
            </a:pPr>
            <a:endParaRPr lang="en-US" sz="3000" dirty="0"/>
          </a:p>
          <a:p>
            <a:pPr marL="0" indent="0">
              <a:buNone/>
            </a:pPr>
            <a:r>
              <a:rPr lang="en-US" sz="3000" dirty="0" smtClean="0"/>
              <a:t>Dynamic parameters</a:t>
            </a:r>
          </a:p>
          <a:p>
            <a:pPr marL="0" indent="0">
              <a:buNone/>
            </a:pPr>
            <a:endParaRPr lang="en-US" sz="3000" dirty="0" smtClean="0"/>
          </a:p>
          <a:p>
            <a:pPr marL="0" indent="0">
              <a:buNone/>
            </a:pPr>
            <a:r>
              <a:rPr lang="en-US" sz="3000" dirty="0" smtClean="0"/>
              <a:t>Collecting data from users’ demographics through login</a:t>
            </a:r>
          </a:p>
          <a:p>
            <a:pPr marL="0" indent="0">
              <a:buNone/>
            </a:pPr>
            <a:endParaRPr lang="en-US" sz="3000" dirty="0"/>
          </a:p>
          <a:p>
            <a:pPr marL="0" indent="0">
              <a:buNone/>
            </a:pPr>
            <a:r>
              <a:rPr lang="en-US" sz="3000" dirty="0" smtClean="0"/>
              <a:t>Providing multiple results based on user’s preference</a:t>
            </a:r>
          </a:p>
        </p:txBody>
      </p:sp>
      <p:pic>
        <p:nvPicPr>
          <p:cNvPr id="4" name="Picture 3"/>
          <p:cNvPicPr>
            <a:picLocks noChangeAspect="1"/>
          </p:cNvPicPr>
          <p:nvPr/>
        </p:nvPicPr>
        <p:blipFill rotWithShape="1">
          <a:blip r:embed="rId3">
            <a:alphaModFix amt="85000"/>
            <a:extLst>
              <a:ext uri="{28A0092B-C50C-407E-A947-70E740481C1C}">
                <a14:useLocalDpi xmlns:a14="http://schemas.microsoft.com/office/drawing/2010/main" val="0"/>
              </a:ext>
            </a:extLst>
          </a:blip>
          <a:srcRect l="5664" r="11755"/>
          <a:stretch/>
        </p:blipFill>
        <p:spPr>
          <a:xfrm>
            <a:off x="5795695" y="1690688"/>
            <a:ext cx="5808476" cy="4689134"/>
          </a:xfrm>
          <a:prstGeom prst="rect">
            <a:avLst/>
          </a:prstGeom>
        </p:spPr>
      </p:pic>
    </p:spTree>
    <p:extLst>
      <p:ext uri="{BB962C8B-B14F-4D97-AF65-F5344CB8AC3E}">
        <p14:creationId xmlns:p14="http://schemas.microsoft.com/office/powerpoint/2010/main" val="244556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2710" y="2908241"/>
            <a:ext cx="10515600" cy="1325563"/>
          </a:xfrm>
        </p:spPr>
        <p:txBody>
          <a:bodyPr>
            <a:noAutofit/>
          </a:bodyPr>
          <a:lstStyle/>
          <a:p>
            <a:r>
              <a:rPr lang="en-US" sz="8500" dirty="0" smtClean="0"/>
              <a:t>Q U E S T I O N S ?</a:t>
            </a:r>
            <a:endParaRPr lang="en-US" sz="8500" dirty="0"/>
          </a:p>
        </p:txBody>
      </p:sp>
      <p:pic>
        <p:nvPicPr>
          <p:cNvPr id="5" name="Picture 4"/>
          <p:cNvPicPr>
            <a:picLocks noChangeAspect="1"/>
          </p:cNvPicPr>
          <p:nvPr/>
        </p:nvPicPr>
        <p:blipFill>
          <a:blip r:embed="rId2">
            <a:alphaModFix amt="70000"/>
          </a:blip>
          <a:stretch>
            <a:fillRect/>
          </a:stretch>
        </p:blipFill>
        <p:spPr>
          <a:xfrm>
            <a:off x="118878" y="1935109"/>
            <a:ext cx="4498522" cy="4597391"/>
          </a:xfrm>
          <a:prstGeom prst="rect">
            <a:avLst/>
          </a:prstGeom>
        </p:spPr>
      </p:pic>
    </p:spTree>
    <p:extLst>
      <p:ext uri="{BB962C8B-B14F-4D97-AF65-F5344CB8AC3E}">
        <p14:creationId xmlns:p14="http://schemas.microsoft.com/office/powerpoint/2010/main" val="10634856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520</Words>
  <Application>Microsoft Macintosh PowerPoint</Application>
  <PresentationFormat>Widescreen</PresentationFormat>
  <Paragraphs>98</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 Narrow</vt:lpstr>
      <vt:lpstr>Calibri</vt:lpstr>
      <vt:lpstr>Calibri Light</vt:lpstr>
      <vt:lpstr>Cambria</vt:lpstr>
      <vt:lpstr>Gabriola</vt:lpstr>
      <vt:lpstr>Arial</vt:lpstr>
      <vt:lpstr>Office Theme</vt:lpstr>
      <vt:lpstr>moodfood</vt:lpstr>
      <vt:lpstr>PowerPoint Presentation</vt:lpstr>
      <vt:lpstr>C O N C E P T</vt:lpstr>
      <vt:lpstr>D E V E L O P M E N T</vt:lpstr>
      <vt:lpstr>D E S I G N</vt:lpstr>
      <vt:lpstr>P A R A M E T E R S </vt:lpstr>
      <vt:lpstr>D E M O</vt:lpstr>
      <vt:lpstr>F U T U R E  D E V E L O P M E N T</vt:lpstr>
      <vt:lpstr>Q U E S T I O N S ?</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104</cp:revision>
  <cp:lastPrinted>2017-09-27T01:01:22Z</cp:lastPrinted>
  <dcterms:created xsi:type="dcterms:W3CDTF">2017-09-20T03:12:47Z</dcterms:created>
  <dcterms:modified xsi:type="dcterms:W3CDTF">2017-09-28T03:49:30Z</dcterms:modified>
</cp:coreProperties>
</file>

<file path=docProps/thumbnail.jpeg>
</file>